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C44D9-E69C-491C-A775-873371D7D6F4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7C061-06E3-4D77-ADE7-6C7A179C5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01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7C061-06E3-4D77-ADE7-6C7A179C5A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86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3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5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94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2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5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6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5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3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0945D-2EF7-47F7-9EEB-2739AAB1245A}" type="datetimeFigureOut">
              <a:rPr lang="en-US" smtClean="0"/>
              <a:t>10/23/2014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21A3-7205-45AD-A5AC-6987516A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4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amAntitarra/TeamProject-RPGGam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552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3688" y="692696"/>
            <a:ext cx="57606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Impact" pitchFamily="34" charset="0"/>
              </a:rPr>
              <a:t>Team </a:t>
            </a:r>
            <a:r>
              <a:rPr lang="en-US" sz="3200" dirty="0" err="1" smtClean="0">
                <a:solidFill>
                  <a:srgbClr val="FF0000"/>
                </a:solidFill>
                <a:latin typeface="Impact" pitchFamily="34" charset="0"/>
              </a:rPr>
              <a:t>Antitarra</a:t>
            </a:r>
            <a:r>
              <a:rPr lang="en-US" sz="3200" dirty="0" smtClean="0">
                <a:solidFill>
                  <a:srgbClr val="FF0000"/>
                </a:solidFill>
                <a:latin typeface="Impact" pitchFamily="34" charset="0"/>
              </a:rPr>
              <a:t> </a:t>
            </a:r>
          </a:p>
          <a:p>
            <a:pPr algn="ctr"/>
            <a:endParaRPr lang="en-US" sz="3200" dirty="0" smtClean="0">
              <a:solidFill>
                <a:srgbClr val="FF0000"/>
              </a:solidFill>
              <a:latin typeface="Impact" pitchFamily="34" charset="0"/>
            </a:endParaRPr>
          </a:p>
          <a:p>
            <a:pPr algn="ctr"/>
            <a:r>
              <a:rPr lang="en-US" sz="3200" dirty="0" smtClean="0">
                <a:solidFill>
                  <a:srgbClr val="FF0000"/>
                </a:solidFill>
                <a:latin typeface="Impact" pitchFamily="34" charset="0"/>
              </a:rPr>
              <a:t>Presents:</a:t>
            </a:r>
          </a:p>
          <a:p>
            <a:pPr algn="ctr"/>
            <a:endParaRPr lang="en-US" sz="3200" dirty="0">
              <a:solidFill>
                <a:srgbClr val="FF0000"/>
              </a:solidFill>
              <a:latin typeface="Impact" pitchFamily="34" charset="0"/>
            </a:endParaRPr>
          </a:p>
          <a:p>
            <a:pPr algn="ctr"/>
            <a:r>
              <a:rPr lang="en-US" sz="3200" dirty="0" smtClean="0">
                <a:solidFill>
                  <a:srgbClr val="FF0000"/>
                </a:solidFill>
                <a:latin typeface="Impact" pitchFamily="34" charset="0"/>
              </a:rPr>
              <a:t>RPG Game “</a:t>
            </a:r>
            <a:r>
              <a:rPr lang="en-US" sz="3200" u="sng" dirty="0" smtClean="0">
                <a:solidFill>
                  <a:srgbClr val="FF0000"/>
                </a:solidFill>
                <a:latin typeface="Impact" pitchFamily="34" charset="0"/>
              </a:rPr>
              <a:t>Demon Invasion</a:t>
            </a:r>
            <a:r>
              <a:rPr lang="en-US" sz="3200" dirty="0" smtClean="0">
                <a:solidFill>
                  <a:srgbClr val="FF0000"/>
                </a:solidFill>
                <a:latin typeface="Impact" pitchFamily="34" charset="0"/>
              </a:rPr>
              <a:t>”</a:t>
            </a:r>
            <a:endParaRPr lang="en-US" sz="3200" dirty="0">
              <a:solidFill>
                <a:srgbClr val="FF0000"/>
              </a:solidFill>
              <a:latin typeface="Impact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679573"/>
            <a:ext cx="1966934" cy="1966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921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Demon Invasion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Demon Invasion is a RPG style game where the main character moves across a field and interacts with objects like trees, rocks, AI objects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main character could be different type – Magician, Templar, Agent, Sergeant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computer opponents could be different types of demons (each defined in his separate class)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are different items that could be used – shields, potions, ammo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8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Demon Invasion – Class Diagram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E:\Data\SoftUni\SoftUni-Level2\Object-OrientedProgramming\OOP-Teamwork\TeamProject-RPGGame\RPG Game\RPGGame\Clas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4216"/>
            <a:ext cx="8214810" cy="49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0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Team “</a:t>
            </a:r>
            <a:r>
              <a:rPr lang="en-US" b="1" u="sng" dirty="0" err="1" smtClean="0">
                <a:solidFill>
                  <a:schemeClr val="bg1"/>
                </a:solidFill>
              </a:rPr>
              <a:t>Antitarra</a:t>
            </a:r>
            <a:r>
              <a:rPr lang="en-US" b="1" u="sng" dirty="0" smtClean="0">
                <a:solidFill>
                  <a:schemeClr val="bg1"/>
                </a:solidFill>
              </a:rPr>
              <a:t>” @ </a:t>
            </a:r>
            <a:r>
              <a:rPr lang="en-US" b="1" u="sng" dirty="0" err="1" smtClean="0">
                <a:solidFill>
                  <a:schemeClr val="bg1"/>
                </a:solidFill>
              </a:rPr>
              <a:t>SoftUni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bg-BG" dirty="0" smtClean="0">
                <a:solidFill>
                  <a:schemeClr val="bg1"/>
                </a:solidFill>
              </a:rPr>
              <a:t>Людмил Гр.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LyudG</a:t>
            </a:r>
            <a:r>
              <a:rPr lang="bg-BG" dirty="0" smtClean="0">
                <a:solidFill>
                  <a:schemeClr val="bg1"/>
                </a:solidFill>
              </a:rPr>
              <a:t>)</a:t>
            </a:r>
          </a:p>
          <a:p>
            <a:r>
              <a:rPr lang="bg-BG" dirty="0" smtClean="0">
                <a:solidFill>
                  <a:schemeClr val="bg1"/>
                </a:solidFill>
              </a:rPr>
              <a:t>Слави Коен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slavi.koen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bg-BG" dirty="0" smtClean="0">
                <a:solidFill>
                  <a:schemeClr val="bg1"/>
                </a:solidFill>
              </a:rPr>
              <a:t>Стоян Стоянов (</a:t>
            </a:r>
            <a:r>
              <a:rPr lang="en-US" dirty="0" err="1" smtClean="0">
                <a:solidFill>
                  <a:schemeClr val="bg1"/>
                </a:solidFill>
              </a:rPr>
              <a:t>Stoyan.Stoyanov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bg-BG" dirty="0" smtClean="0">
                <a:solidFill>
                  <a:schemeClr val="bg1"/>
                </a:solidFill>
              </a:rPr>
              <a:t>Слави Георгиев (</a:t>
            </a:r>
            <a:r>
              <a:rPr lang="en-US" dirty="0" smtClean="0">
                <a:solidFill>
                  <a:schemeClr val="bg1"/>
                </a:solidFill>
              </a:rPr>
              <a:t>aslv1)</a:t>
            </a:r>
          </a:p>
          <a:p>
            <a:r>
              <a:rPr lang="bg-BG" dirty="0" smtClean="0">
                <a:solidFill>
                  <a:schemeClr val="bg1"/>
                </a:solidFill>
              </a:rPr>
              <a:t>Георги Ангелов (</a:t>
            </a:r>
            <a:r>
              <a:rPr lang="en-US" dirty="0" smtClean="0">
                <a:solidFill>
                  <a:schemeClr val="bg1"/>
                </a:solidFill>
              </a:rPr>
              <a:t>georgeangelov93)</a:t>
            </a:r>
          </a:p>
          <a:p>
            <a:r>
              <a:rPr lang="bg-BG" dirty="0" smtClean="0">
                <a:solidFill>
                  <a:schemeClr val="bg1"/>
                </a:solidFill>
              </a:rPr>
              <a:t>Анатоли Асенов (</a:t>
            </a:r>
            <a:r>
              <a:rPr lang="en-US" dirty="0" err="1" smtClean="0">
                <a:solidFill>
                  <a:schemeClr val="bg1"/>
                </a:solidFill>
              </a:rPr>
              <a:t>anatoli_asenov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2060"/>
                </a:solidFill>
                <a:hlinkClick r:id="rId2"/>
              </a:rPr>
              <a:t>https://github.com/TeamAntitarra/TeamProject-RPGGame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1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130</Words>
  <Application>Microsoft Office PowerPoint</Application>
  <PresentationFormat>On-screen Show (4:3)</PresentationFormat>
  <Paragraphs>22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Demon Invasion</vt:lpstr>
      <vt:lpstr>Demon Invasion – Class Diagram</vt:lpstr>
      <vt:lpstr>Team “Antitarra” @ SoftUni</vt:lpstr>
    </vt:vector>
  </TitlesOfParts>
  <Company>Solvay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Stoyanov, Stoyan</dc:creator>
  <cp:lastModifiedBy>Stoyanov, Stoyan</cp:lastModifiedBy>
  <cp:revision>7</cp:revision>
  <dcterms:created xsi:type="dcterms:W3CDTF">2014-10-23T13:03:00Z</dcterms:created>
  <dcterms:modified xsi:type="dcterms:W3CDTF">2014-10-23T13:42:05Z</dcterms:modified>
</cp:coreProperties>
</file>